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691"/>
    <a:srgbClr val="F4EA93"/>
    <a:srgbClr val="85C0F0"/>
    <a:srgbClr val="9AC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1EB6-48E0-93BE-4FC8-F2A1BED5F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EFA8A-FDD3-A102-0C83-7060503A1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E9399-47A3-FBC7-58EA-DDCAA487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A9FF0-7D65-4C29-F050-8F635165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1EDE2-9122-C327-ECB6-12965A84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B9A0-C816-7FE5-6338-329046D4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CAD00-5D73-1F49-64E2-4AC0EFB28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77A85-987C-3628-A0A1-4D63343C2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267F4-FB53-6DEE-BA89-0D2C74DFA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7FC8C-AE4B-6DE9-C1E7-47D021AA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3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3485B-40E0-E451-B4A3-33FD2D843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3039A-B96D-43C4-88B9-0DBA1E285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BFB17-7D58-6262-0435-4C0D70E8E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4426E-A1B3-99FD-5D18-2572029C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BC407-930C-6E5E-6F12-9F1F588E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6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D949A-E856-F43C-6BA1-81975AF89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4BDA-1ADD-0AB7-2AF8-1C673ACF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EB0AB-C0FC-C1EA-BD4B-06A27396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6B87F-E9D5-C1FE-58EB-1DB09289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8ED70-0A94-3F57-54CF-650AC2F0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0541F-7BAA-ABCE-2E37-4D3579D8C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FF002-D337-E840-EDB6-9502F720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30871-78F7-68BB-FB7C-53EC8EF9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6B6BD-C18D-1AF8-A4FF-F19071DC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4FFFA-8145-CDEF-1912-F9020221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3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B03E7-2678-ED58-A231-5F7AE01C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3017E-76C8-5CA6-1257-C1B2FCBF4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7231C-45D7-5F86-3107-2C7DD7F2E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8C73A-25FC-DFAA-FF78-91248E46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67477-E5C7-2780-C2BB-45DED46C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3E407-2512-F45E-8787-782751CC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7ACB5-01C7-6243-D920-435E7D189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653D4-2F03-585A-F3B2-417E35148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5BAEA-B657-67E2-454E-2D088D9B4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D5E40-1A70-1194-6D9E-D945B7012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55D609-B988-C69D-A87B-01B0A13CA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A0EA68-AE03-F535-7F8B-18BEC965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61DA3A-253A-BAD4-7F9D-3A5FC008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1B6112-34FE-B560-C28D-3DEC724A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ECB0-8EB3-7E53-FB7C-D123E0F84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5C72F-E632-68EC-C2FA-6C426CC7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5F452-FE56-EADC-8EEE-E70C10F9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27F90-277D-B5CD-A382-03522D330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2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6CD55-9A14-F361-FD19-BDD65751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7B775D-21E6-5352-C6DB-5F72CF2A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CE5C3-6E3B-DD55-028D-058FFDC96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8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333A-7B55-EDF4-8E5C-7392644E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82201-E442-ABFE-D9B9-0B70078FF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073A3-E005-9AED-4663-48FFAF4A8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8C915-15DD-76F8-343D-5B94A5C29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BEF76-6022-099F-09F8-4EFF022C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77173-AD51-CB1B-6398-B17E75B2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6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ACD5-727F-2875-78BF-831B7CCEF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43DBF5-CA03-63C9-3A4F-55C4564B7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637D5-99BB-5261-6B51-2861A8BC7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EB112-A67A-7905-8E10-6DB9246F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476F2-11C7-2541-61F2-5964A794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500E2-0D0C-12EA-03D2-EEFD56BBA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CD6E1-655F-7634-7674-093D10EC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94394-1377-BCD3-BACD-426745022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5ECE9-6C66-6D33-1333-FFB7CDF20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87C576-9C22-4EC8-A018-75CED52470D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15536-9E78-6D07-1EBD-CA1F28A08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A72FF-799D-87C5-4AEC-DE0BF59DC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5274BE-B7F3-4ADF-A097-F9DDF9E7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4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different colored areas&#10;&#10;Description automatically generated">
            <a:extLst>
              <a:ext uri="{FF2B5EF4-FFF2-40B4-BE49-F238E27FC236}">
                <a16:creationId xmlns:a16="http://schemas.microsoft.com/office/drawing/2014/main" id="{DE39FED3-3E65-3DD8-3702-5E4E66B5E6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"/>
          <a:stretch/>
        </p:blipFill>
        <p:spPr>
          <a:xfrm>
            <a:off x="1685636" y="70217"/>
            <a:ext cx="8769579" cy="67175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B8F8A0-ED6D-777B-E34B-35DDCFC00D4D}"/>
              </a:ext>
            </a:extLst>
          </p:cNvPr>
          <p:cNvSpPr txBox="1"/>
          <p:nvPr/>
        </p:nvSpPr>
        <p:spPr>
          <a:xfrm>
            <a:off x="3286659" y="1596146"/>
            <a:ext cx="1181819" cy="369332"/>
          </a:xfrm>
          <a:prstGeom prst="rect">
            <a:avLst/>
          </a:prstGeom>
          <a:solidFill>
            <a:srgbClr val="9AC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5/13-5/17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D4A9AA-3B37-5030-4F62-3BCC9A6CAAF5}"/>
              </a:ext>
            </a:extLst>
          </p:cNvPr>
          <p:cNvSpPr txBox="1"/>
          <p:nvPr/>
        </p:nvSpPr>
        <p:spPr>
          <a:xfrm>
            <a:off x="5943596" y="1809011"/>
            <a:ext cx="1086924" cy="338554"/>
          </a:xfrm>
          <a:prstGeom prst="rect">
            <a:avLst/>
          </a:prstGeom>
          <a:solidFill>
            <a:srgbClr val="85C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5/20-5/24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95C2A7-C484-AC7F-2331-4C64EC953FB3}"/>
              </a:ext>
            </a:extLst>
          </p:cNvPr>
          <p:cNvSpPr txBox="1"/>
          <p:nvPr/>
        </p:nvSpPr>
        <p:spPr>
          <a:xfrm>
            <a:off x="3903446" y="3822632"/>
            <a:ext cx="1181819" cy="369332"/>
          </a:xfrm>
          <a:prstGeom prst="rect">
            <a:avLst/>
          </a:prstGeom>
          <a:solidFill>
            <a:srgbClr val="F4EA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5/6-5/10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8149C-07D9-E86C-7545-C192C1FCEA03}"/>
              </a:ext>
            </a:extLst>
          </p:cNvPr>
          <p:cNvSpPr txBox="1"/>
          <p:nvPr/>
        </p:nvSpPr>
        <p:spPr>
          <a:xfrm>
            <a:off x="6849357" y="4191964"/>
            <a:ext cx="1293978" cy="338554"/>
          </a:xfrm>
          <a:prstGeom prst="rect">
            <a:avLst/>
          </a:prstGeom>
          <a:solidFill>
            <a:srgbClr val="EE969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Spring 2025</a:t>
            </a:r>
          </a:p>
        </p:txBody>
      </p:sp>
    </p:spTree>
    <p:extLst>
      <p:ext uri="{BB962C8B-B14F-4D97-AF65-F5344CB8AC3E}">
        <p14:creationId xmlns:p14="http://schemas.microsoft.com/office/powerpoint/2010/main" val="2402281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Daysha Morell</dc:creator>
  <cp:lastModifiedBy>Daysha Morell</cp:lastModifiedBy>
  <cp:revision>6</cp:revision>
  <dcterms:created xsi:type="dcterms:W3CDTF">2024-03-01T14:15:56Z</dcterms:created>
  <dcterms:modified xsi:type="dcterms:W3CDTF">2024-03-01T14:23:51Z</dcterms:modified>
</cp:coreProperties>
</file>